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de-DE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Bild durch Klicken auf Symbol hinzufügen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DE8B749-2C15-4673-91A8-74AD6947166B}" type="datetimeFigureOut">
              <a:rPr lang="de-DE" smtClean="0"/>
              <a:t>26.12.2019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A28F0FA-E273-4C1C-B11C-8E95E8B0DE97}" type="slidenum">
              <a:rPr lang="de-DE" smtClean="0"/>
              <a:t>‹Nr.›</a:t>
            </a:fld>
            <a:endParaRPr lang="de-D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Wer und was ist </a:t>
            </a:r>
            <a:r>
              <a:rPr lang="de-DE" dirty="0" err="1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Ethno</a:t>
            </a:r>
            <a:r>
              <a:rPr lang="de-DE" dirty="0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dirty="0" err="1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Health</a:t>
            </a:r>
            <a:r>
              <a:rPr lang="de-DE" dirty="0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de-DE" dirty="0">
              <a:solidFill>
                <a:schemeClr val="tx2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56792"/>
            <a:ext cx="3645796" cy="2448272"/>
          </a:xfrm>
        </p:spPr>
      </p:pic>
    </p:spTree>
    <p:extLst>
      <p:ext uri="{BB962C8B-B14F-4D97-AF65-F5344CB8AC3E}">
        <p14:creationId xmlns:p14="http://schemas.microsoft.com/office/powerpoint/2010/main" val="64646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Ethno Health Image-Film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96752"/>
            <a:ext cx="9144000" cy="51435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040446" y="404664"/>
            <a:ext cx="7059946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700" b="1" dirty="0" err="1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Ethno</a:t>
            </a:r>
            <a:r>
              <a:rPr lang="de-DE" sz="3700" b="1" dirty="0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de-DE" sz="3700" b="1" dirty="0" err="1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Health</a:t>
            </a:r>
            <a:r>
              <a:rPr lang="de-DE" sz="3700" b="1" dirty="0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stellt sich vor</a:t>
            </a:r>
            <a:endParaRPr lang="de-DE" sz="3700" b="1" dirty="0">
              <a:solidFill>
                <a:schemeClr val="tx2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037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0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anke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nank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nank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12</Words>
  <Application>Microsoft Office PowerPoint</Application>
  <PresentationFormat>Bildschirmpräsentation (4:3)</PresentationFormat>
  <Paragraphs>2</Paragraphs>
  <Slides>2</Slides>
  <Notes>0</Notes>
  <HiddenSlides>0</HiddenSlides>
  <MMClips>1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Ananke</vt:lpstr>
      <vt:lpstr>Wer und was ist Ethno Health?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Wer und was ist Ethno Health?</dc:title>
  <dc:creator>Sensmeier</dc:creator>
  <cp:lastModifiedBy>Sensmeier</cp:lastModifiedBy>
  <cp:revision>4</cp:revision>
  <dcterms:created xsi:type="dcterms:W3CDTF">2019-12-26T10:58:25Z</dcterms:created>
  <dcterms:modified xsi:type="dcterms:W3CDTF">2019-12-26T11:26:32Z</dcterms:modified>
</cp:coreProperties>
</file>